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8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6" r:id="rId10"/>
  </p:sldIdLst>
  <p:sldSz cx="12192000" cy="6858000"/>
  <p:notesSz cx="6858000" cy="9144000"/>
  <p:embeddedFontLst>
    <p:embeddedFont>
      <p:font typeface="iCiel Cadena" panose="0200050300000002000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等线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818" autoAdjust="0"/>
  </p:normalViewPr>
  <p:slideViewPr>
    <p:cSldViewPr snapToGrid="0">
      <p:cViewPr varScale="1">
        <p:scale>
          <a:sx n="62" d="100"/>
          <a:sy n="62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CA17-2130-4531-BEF5-D05DBBB1E500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30128-296F-43CD-933E-A1D240984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BE99E-B6BE-4ADB-ACE5-EF7DE02B7E03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851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6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31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84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27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8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2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9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48D152-C4B2-4485-8AB6-F7984FA50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6D7734E-712B-4A43-B3C1-CCDBCD7E5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5080C1-ED9C-4E92-9234-1E0E329C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A8DB05B-2556-4076-97F5-17D34638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49F3C1-24A6-43EE-BB5D-53AFD8B9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25AF4B-BA28-4691-BCEA-5A2F0FC0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A695EE9-1C69-4FB4-B9C7-F5544A8C7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EF9964-F417-45FF-8E2F-BC651B48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FBD152D-B8C3-4A02-9276-FC06B525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1236AC-0335-4630-A9AC-A434162A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EC1BC09-F212-4CD4-8607-A93AAE0D8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AC8CDB1-A866-4D2D-A758-068A65401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EDCD12C-25A8-4902-8ABB-3EAB8C8A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51A16D0-F55F-4433-86F8-83326579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2A62E-A167-4991-832B-1F30E60E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28AB56-F35A-4B09-8A95-BD47D213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3B1C137-09E0-4DB4-9735-8B5EE072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033DCD-8A16-4264-8D69-3ED403EF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E23FEE-FB85-4F8B-9DED-CC524F49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33CEC2-54B7-45FB-95F6-CEE9EA3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D53FC1-A16D-4FEC-A6F2-CCA20D88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70913C8-F63F-454C-A9E8-E4B275D42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65EA67-F0F3-40BD-901A-720FB03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F33441F-DC2E-4E68-991A-66B13A97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1E7A5-4D7B-4392-BEF8-9AEAA59D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5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D101FC-F014-4F2F-B58D-4E3F6A10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6D4BCDD-2FCB-4345-AD1C-DB95FB87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343BFA9-4BD7-44CA-9266-8F4938B9F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9503314-F8FB-4730-B984-72E25E3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DA0827A-8584-418A-B3D4-1EBD5325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3420361-30F3-404C-8D22-C93D6B38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8C3D9C-1F17-4457-A571-A3E3A219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59A863C-74FC-4024-84A5-E1AFDB30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F9D3C64-0D02-468A-B054-DDB0466CB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F1C9DF0-B261-46E6-A3B6-D77E81077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F278A53-4073-4533-A638-3100E03A8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E02231-FFE2-46E8-960E-6457E64A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BD9B61-C6AF-42B9-976F-EC58DE8C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A1003AC-5DAB-4837-AFBC-2D2911B7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28D58E-34EB-43B3-A829-A04CC5A8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89FF04B-E975-4022-AC1B-AB917A57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DA1D81F-D48D-4582-A5A6-00C41650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FDCF5D0-676B-4688-8748-CD3F30F5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AE41019-6A29-405B-A11A-FBB10FE3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EAE3EEB-2867-434A-A6B2-EDEFBD08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E310FFE-FA3E-4441-94DB-FB72AD59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39DA22-6C4E-41C9-BADD-E9700902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1F27C2F-3463-4FB0-9F4D-48AC86D7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2981326-C6E1-47A8-87EA-15934420B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52A4341-C82B-418B-80D8-0449BDBA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F9DEAF3-1459-4C8A-A340-68452FCA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FF9EBBA-4A46-4F70-8B9C-C412549C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3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0FD8E-92F5-4EF0-B21E-F177F8EC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D04B117-F8E6-4B21-9752-D8E8D07F9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69770E2-5050-4B11-8975-477F30AC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3D660D5-ADB7-40D2-8380-53047727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3A99F46-41D3-455F-813F-49790B2C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DE0E9E2-7CF2-45D4-A6D2-B85559C6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97BFF79-EC54-4EDF-A806-225378CB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FA13932-1FCB-453A-B331-191D1AE7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9E6DAC-DA95-4A7A-8C50-1E2E0890F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90D1172-C729-4E10-B713-514EAD156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EA66A0-FF01-452C-8295-75CD5A329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09850BD-E517-46CF-ACCA-D1FDDB844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F074933-D64F-472B-BCB4-85A94BB9B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525B7DF-C8B5-4A9B-8B8E-48AEAF515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88" y="2316430"/>
            <a:ext cx="2153992" cy="15923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A39B73F-BAA7-471F-B05C-8C4F187D9712}"/>
              </a:ext>
            </a:extLst>
          </p:cNvPr>
          <p:cNvGrpSpPr/>
          <p:nvPr/>
        </p:nvGrpSpPr>
        <p:grpSpPr>
          <a:xfrm>
            <a:off x="2143380" y="2048146"/>
            <a:ext cx="7879644" cy="2553209"/>
            <a:chOff x="2156178" y="1371600"/>
            <a:chExt cx="7879644" cy="255320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73E7617-4CE8-4A45-BD02-F632C8CC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6178" y="1723919"/>
              <a:ext cx="7879644" cy="22008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70ED8F4-4F27-448A-9A93-1A5B7F8B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D1B4E1A-8667-4C0F-BE11-43F612030EEF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79DD29-75C2-4CE5-80BD-1520056E78EB}"/>
              </a:ext>
            </a:extLst>
          </p:cNvPr>
          <p:cNvSpPr txBox="1"/>
          <p:nvPr/>
        </p:nvSpPr>
        <p:spPr>
          <a:xfrm>
            <a:off x="2262360" y="1113148"/>
            <a:ext cx="765113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 </a:t>
            </a:r>
            <a:r>
              <a:rPr lang="en-US" sz="3600" b="1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3600" b="1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6B0245D-D156-45FE-9511-DEC47B8D6F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45" y="4177112"/>
            <a:ext cx="2876667" cy="287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50AA98-9630-439E-8F5D-EEE96E0F49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380" y="2778549"/>
            <a:ext cx="7905240" cy="1553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E58164-CD99-462A-8D66-5EC71CAB61EF}"/>
              </a:ext>
            </a:extLst>
          </p:cNvPr>
          <p:cNvSpPr txBox="1"/>
          <p:nvPr/>
        </p:nvSpPr>
        <p:spPr>
          <a:xfrm>
            <a:off x="4876806" y="3784101"/>
            <a:ext cx="178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389426" y="355307"/>
            <a:ext cx="11409868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2182902" y="270679"/>
            <a:ext cx="7952602" cy="2434421"/>
            <a:chOff x="2624716" y="730782"/>
            <a:chExt cx="5971149" cy="4067759"/>
          </a:xfrm>
          <a:solidFill>
            <a:srgbClr val="E6E9F2"/>
          </a:solidFill>
        </p:grpSpPr>
        <p:sp>
          <p:nvSpPr>
            <p:cNvPr id="18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6" y="730782"/>
              <a:ext cx="5971149" cy="4067759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987431" y="847938"/>
              <a:ext cx="5608433" cy="344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tóm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tắt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baseline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				15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endPara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gái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5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endPara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baseline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				…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1747655" y="213314"/>
            <a:ext cx="787680" cy="787680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 smtClean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371" t="19407" r="2306" b="10943"/>
          <a:stretch/>
        </p:blipFill>
        <p:spPr>
          <a:xfrm>
            <a:off x="933916" y="2975779"/>
            <a:ext cx="3923072" cy="3126003"/>
          </a:xfrm>
          <a:prstGeom prst="rect">
            <a:avLst/>
          </a:prstGeom>
        </p:spPr>
      </p:pic>
      <p:sp>
        <p:nvSpPr>
          <p:cNvPr id="21" name="Google Shape;526;p18">
            <a:extLst>
              <a:ext uri="{FF2B5EF4-FFF2-40B4-BE49-F238E27FC236}">
                <a16:creationId xmlns="" xmlns:a16="http://schemas.microsoft.com/office/drawing/2014/main" id="{8D8E46FB-FD4B-4613-B4CE-46507534C659}"/>
              </a:ext>
            </a:extLst>
          </p:cNvPr>
          <p:cNvSpPr/>
          <p:nvPr/>
        </p:nvSpPr>
        <p:spPr>
          <a:xfrm>
            <a:off x="5118277" y="3218212"/>
            <a:ext cx="5747843" cy="228233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tính: 15 + 5 = 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Bạn trai có 20 hạt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541826" y="392583"/>
            <a:ext cx="11409868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2182902" y="270679"/>
            <a:ext cx="7952602" cy="2434421"/>
            <a:chOff x="2624716" y="730782"/>
            <a:chExt cx="5971149" cy="4067759"/>
          </a:xfrm>
          <a:solidFill>
            <a:srgbClr val="E6E9F2"/>
          </a:solidFill>
        </p:grpSpPr>
        <p:sp>
          <p:nvSpPr>
            <p:cNvPr id="18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6" y="730782"/>
              <a:ext cx="5971149" cy="4067759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987431" y="847938"/>
              <a:ext cx="5608433" cy="344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tóm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tắt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baseline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				15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endPara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gái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5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endPara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baseline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				…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1747655" y="213314"/>
            <a:ext cx="787680" cy="787680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 smtClean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371" t="19407" r="2306" b="10943"/>
          <a:stretch/>
        </p:blipFill>
        <p:spPr>
          <a:xfrm>
            <a:off x="933916" y="2975779"/>
            <a:ext cx="3923072" cy="3126003"/>
          </a:xfrm>
          <a:prstGeom prst="rect">
            <a:avLst/>
          </a:prstGeom>
        </p:spPr>
      </p:pic>
      <p:sp>
        <p:nvSpPr>
          <p:cNvPr id="13" name="Google Shape;526;p18">
            <a:extLst>
              <a:ext uri="{FF2B5EF4-FFF2-40B4-BE49-F238E27FC236}">
                <a16:creationId xmlns="" xmlns:a16="http://schemas.microsoft.com/office/drawing/2014/main" id="{8D8E46FB-FD4B-4613-B4CE-46507534C659}"/>
              </a:ext>
            </a:extLst>
          </p:cNvPr>
          <p:cNvSpPr/>
          <p:nvPr/>
        </p:nvSpPr>
        <p:spPr>
          <a:xfrm>
            <a:off x="5713076" y="3493798"/>
            <a:ext cx="5272283" cy="228233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Cách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khác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hạt đậu bạn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 có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+ 5 = 20 (hạt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hạt đậu.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194713" y="327785"/>
            <a:ext cx="11799294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892588" y="408809"/>
            <a:ext cx="7412615" cy="827212"/>
            <a:chOff x="2624715" y="815696"/>
            <a:chExt cx="5208799" cy="1066654"/>
          </a:xfrm>
          <a:solidFill>
            <a:srgbClr val="E6E9F2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5" y="815696"/>
              <a:ext cx="5048583" cy="1066654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852442" y="917362"/>
              <a:ext cx="4981072" cy="83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bọ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rùa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236916" y="349861"/>
            <a:ext cx="921913" cy="921913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0" y="1498308"/>
            <a:ext cx="612680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357" y="5070951"/>
            <a:ext cx="7733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0357" y="5718645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02805" y="1536863"/>
            <a:ext cx="664989" cy="67055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40865" y="1853312"/>
            <a:ext cx="76368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1604" y="1507955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55749" y="2034083"/>
            <a:ext cx="628459" cy="67063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480357" y="2369399"/>
            <a:ext cx="475393" cy="24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4362" y="2037088"/>
            <a:ext cx="2327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085258" y="3364014"/>
            <a:ext cx="628459" cy="67063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609866" y="3699330"/>
            <a:ext cx="475393" cy="24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0730" y="3358003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43186" y="3871383"/>
            <a:ext cx="628459" cy="67063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085258" y="4209135"/>
            <a:ext cx="1157930" cy="29651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7355" y="4140695"/>
            <a:ext cx="2771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194713" y="327785"/>
            <a:ext cx="11799294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1201032" y="425155"/>
            <a:ext cx="7454816" cy="827212"/>
            <a:chOff x="2624715" y="815696"/>
            <a:chExt cx="5238454" cy="1066654"/>
          </a:xfrm>
          <a:solidFill>
            <a:srgbClr val="E6E9F2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5" y="815696"/>
              <a:ext cx="5048583" cy="1066654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852441" y="917362"/>
              <a:ext cx="5010728" cy="83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bọ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rùa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9" y="1971648"/>
            <a:ext cx="612680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30657" y="1378014"/>
            <a:ext cx="720988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514350" algn="ctr">
              <a:lnSpc>
                <a:spcPct val="115000"/>
              </a:lnSpc>
              <a:spcAft>
                <a:spcPts val="0"/>
              </a:spcAft>
              <a:buAutoNum type="alphaLcParenR"/>
              <a:tabLst>
                <a:tab pos="16637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 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bọ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: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endParaRPr lang="en-US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0193" y="2928434"/>
            <a:ext cx="6275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18</a:t>
            </a:r>
            <a:endParaRPr lang="en-US" sz="3200" b="1" spc="-15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01618" y="3499996"/>
            <a:ext cx="6275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200" b="1" spc="-15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73042" y="4047640"/>
            <a:ext cx="6275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3200" b="1" spc="-1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01618" y="4632415"/>
            <a:ext cx="6275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3200" b="1" spc="-1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236916" y="349861"/>
            <a:ext cx="921913" cy="921913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194713" y="327785"/>
            <a:ext cx="11799294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892588" y="408809"/>
            <a:ext cx="7376047" cy="827212"/>
            <a:chOff x="2624715" y="815696"/>
            <a:chExt cx="5183103" cy="1066654"/>
          </a:xfrm>
          <a:solidFill>
            <a:srgbClr val="E6E9F2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5" y="815696"/>
              <a:ext cx="5048583" cy="1066654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852442" y="917362"/>
              <a:ext cx="4955376" cy="83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bọ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rùa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96029" y="1563806"/>
            <a:ext cx="1099112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3086100" y="1612779"/>
            <a:ext cx="533400" cy="5334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591300" y="1612779"/>
            <a:ext cx="533400" cy="5334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7492"/>
              </p:ext>
            </p:extLst>
          </p:nvPr>
        </p:nvGraphicFramePr>
        <p:xfrm>
          <a:off x="1127488" y="2364442"/>
          <a:ext cx="10207264" cy="4139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1816">
                  <a:extLst>
                    <a:ext uri="{9D8B030D-6E8A-4147-A177-3AD203B41FA5}">
                      <a16:colId xmlns="" xmlns:a16="http://schemas.microsoft.com/office/drawing/2014/main" val="2546408910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451973828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4284978208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1589873177"/>
                    </a:ext>
                  </a:extLst>
                </a:gridCol>
              </a:tblGrid>
              <a:tr h="266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9611031"/>
                  </a:ext>
                </a:extLst>
              </a:tr>
              <a:tr h="14739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863047"/>
                  </a:ext>
                </a:extLst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7951" r="63649" b="74164"/>
          <a:stretch/>
        </p:blipFill>
        <p:spPr bwMode="auto">
          <a:xfrm>
            <a:off x="2481185" y="5204010"/>
            <a:ext cx="1057148" cy="12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40831" r="78717" b="45044"/>
          <a:stretch/>
        </p:blipFill>
        <p:spPr bwMode="auto">
          <a:xfrm>
            <a:off x="5266557" y="5262293"/>
            <a:ext cx="1052762" cy="11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1175" r="92836" b="67590"/>
          <a:stretch/>
        </p:blipFill>
        <p:spPr bwMode="auto">
          <a:xfrm>
            <a:off x="7847933" y="5272731"/>
            <a:ext cx="852844" cy="9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74365" r="82253" b="9126"/>
          <a:stretch/>
        </p:blipFill>
        <p:spPr bwMode="auto">
          <a:xfrm>
            <a:off x="10468355" y="5167168"/>
            <a:ext cx="1136603" cy="12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81521" y="5515147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6624" y="5573222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0017" y="5544350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76692" y="5559106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3634" y="5573222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1354160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1354160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1354160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1354160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354160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1853634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853634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1853634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853634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853634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372642" y="325408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>
            <a:off x="2372642" y="365683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2372642" y="406887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/>
          <p:cNvSpPr/>
          <p:nvPr/>
        </p:nvSpPr>
        <p:spPr>
          <a:xfrm>
            <a:off x="2372642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51409" y="5598246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18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55" name="Cube 54"/>
          <p:cNvSpPr/>
          <p:nvPr/>
        </p:nvSpPr>
        <p:spPr>
          <a:xfrm>
            <a:off x="3862554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3862554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3862554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3862554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/>
          <p:cNvSpPr/>
          <p:nvPr/>
        </p:nvSpPr>
        <p:spPr>
          <a:xfrm>
            <a:off x="3862554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4362028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4362028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4362028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/>
          <p:cNvSpPr/>
          <p:nvPr/>
        </p:nvSpPr>
        <p:spPr>
          <a:xfrm>
            <a:off x="4362028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/>
          <p:cNvSpPr/>
          <p:nvPr/>
        </p:nvSpPr>
        <p:spPr>
          <a:xfrm>
            <a:off x="4362028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4900363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4900363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4900363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4900363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4900363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/>
          <p:cNvSpPr/>
          <p:nvPr/>
        </p:nvSpPr>
        <p:spPr>
          <a:xfrm>
            <a:off x="5400455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/>
          <p:cNvSpPr/>
          <p:nvPr/>
        </p:nvSpPr>
        <p:spPr>
          <a:xfrm>
            <a:off x="5400455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/>
          <p:cNvSpPr/>
          <p:nvPr/>
        </p:nvSpPr>
        <p:spPr>
          <a:xfrm>
            <a:off x="5400455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62935" y="5598246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63461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/>
          <p:cNvSpPr/>
          <p:nvPr/>
        </p:nvSpPr>
        <p:spPr>
          <a:xfrm>
            <a:off x="6463461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6463461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/>
          <p:cNvSpPr/>
          <p:nvPr/>
        </p:nvSpPr>
        <p:spPr>
          <a:xfrm>
            <a:off x="6463461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>
            <a:off x="6463461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/>
          <p:cNvSpPr/>
          <p:nvPr/>
        </p:nvSpPr>
        <p:spPr>
          <a:xfrm>
            <a:off x="6962935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/>
          <p:cNvSpPr/>
          <p:nvPr/>
        </p:nvSpPr>
        <p:spPr>
          <a:xfrm>
            <a:off x="6962935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/>
          <p:cNvSpPr/>
          <p:nvPr/>
        </p:nvSpPr>
        <p:spPr>
          <a:xfrm>
            <a:off x="6962935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/>
          <p:cNvSpPr/>
          <p:nvPr/>
        </p:nvSpPr>
        <p:spPr>
          <a:xfrm>
            <a:off x="6962935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501148" y="5598246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86" name="Cube 85"/>
          <p:cNvSpPr/>
          <p:nvPr/>
        </p:nvSpPr>
        <p:spPr>
          <a:xfrm>
            <a:off x="9001674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9001674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/>
          <p:cNvSpPr/>
          <p:nvPr/>
        </p:nvSpPr>
        <p:spPr>
          <a:xfrm>
            <a:off x="9001674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/>
          <p:cNvSpPr/>
          <p:nvPr/>
        </p:nvSpPr>
        <p:spPr>
          <a:xfrm>
            <a:off x="9001674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/>
          <p:cNvSpPr/>
          <p:nvPr/>
        </p:nvSpPr>
        <p:spPr>
          <a:xfrm>
            <a:off x="9001674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9501148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9501148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/>
          <p:cNvSpPr/>
          <p:nvPr/>
        </p:nvSpPr>
        <p:spPr>
          <a:xfrm>
            <a:off x="9501148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ube 93"/>
          <p:cNvSpPr/>
          <p:nvPr/>
        </p:nvSpPr>
        <p:spPr>
          <a:xfrm>
            <a:off x="9501148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ube 94"/>
          <p:cNvSpPr/>
          <p:nvPr/>
        </p:nvSpPr>
        <p:spPr>
          <a:xfrm>
            <a:off x="9501148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be 95"/>
          <p:cNvSpPr/>
          <p:nvPr/>
        </p:nvSpPr>
        <p:spPr>
          <a:xfrm>
            <a:off x="10066269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236916" y="349861"/>
            <a:ext cx="921913" cy="921913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194713" y="327785"/>
            <a:ext cx="11799294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892588" y="212532"/>
            <a:ext cx="7612280" cy="827212"/>
            <a:chOff x="2624715" y="815696"/>
            <a:chExt cx="5349103" cy="1066654"/>
          </a:xfrm>
          <a:solidFill>
            <a:srgbClr val="E6E9F2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5" y="815696"/>
              <a:ext cx="5048583" cy="1066654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852442" y="917362"/>
              <a:ext cx="5121376" cy="83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bọ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rùa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7492"/>
              </p:ext>
            </p:extLst>
          </p:nvPr>
        </p:nvGraphicFramePr>
        <p:xfrm>
          <a:off x="1127488" y="2364442"/>
          <a:ext cx="10207264" cy="4139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1816">
                  <a:extLst>
                    <a:ext uri="{9D8B030D-6E8A-4147-A177-3AD203B41FA5}">
                      <a16:colId xmlns="" xmlns:a16="http://schemas.microsoft.com/office/drawing/2014/main" val="2546408910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451973828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4284978208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1589873177"/>
                    </a:ext>
                  </a:extLst>
                </a:gridCol>
              </a:tblGrid>
              <a:tr h="266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9611031"/>
                  </a:ext>
                </a:extLst>
              </a:tr>
              <a:tr h="1473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863047"/>
                  </a:ext>
                </a:extLst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7951" r="63649" b="74164"/>
          <a:stretch/>
        </p:blipFill>
        <p:spPr bwMode="auto">
          <a:xfrm>
            <a:off x="2481185" y="5204010"/>
            <a:ext cx="1057148" cy="12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40831" r="78717" b="45044"/>
          <a:stretch/>
        </p:blipFill>
        <p:spPr bwMode="auto">
          <a:xfrm>
            <a:off x="5266557" y="5262293"/>
            <a:ext cx="1052762" cy="11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1175" r="92836" b="67590"/>
          <a:stretch/>
        </p:blipFill>
        <p:spPr bwMode="auto">
          <a:xfrm>
            <a:off x="7847933" y="5272731"/>
            <a:ext cx="852844" cy="9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74365" r="82253" b="9126"/>
          <a:stretch/>
        </p:blipFill>
        <p:spPr bwMode="auto">
          <a:xfrm>
            <a:off x="10468355" y="5167168"/>
            <a:ext cx="1136603" cy="12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81521" y="5515147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6624" y="5573222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0017" y="5544350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76692" y="5559106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3634" y="5573222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1354160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1354160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1354160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1354160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354160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1853634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853634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1853634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853634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853634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372642" y="325408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>
            <a:off x="2372642" y="365683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2372642" y="406887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/>
          <p:cNvSpPr/>
          <p:nvPr/>
        </p:nvSpPr>
        <p:spPr>
          <a:xfrm>
            <a:off x="2372642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51409" y="5598246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18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55" name="Cube 54"/>
          <p:cNvSpPr/>
          <p:nvPr/>
        </p:nvSpPr>
        <p:spPr>
          <a:xfrm>
            <a:off x="3862554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3862554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3862554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3862554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/>
          <p:cNvSpPr/>
          <p:nvPr/>
        </p:nvSpPr>
        <p:spPr>
          <a:xfrm>
            <a:off x="3862554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4362028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4362028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4362028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/>
          <p:cNvSpPr/>
          <p:nvPr/>
        </p:nvSpPr>
        <p:spPr>
          <a:xfrm>
            <a:off x="4362028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/>
          <p:cNvSpPr/>
          <p:nvPr/>
        </p:nvSpPr>
        <p:spPr>
          <a:xfrm>
            <a:off x="4362028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4900363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4900363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4900363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4900363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4900363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/>
          <p:cNvSpPr/>
          <p:nvPr/>
        </p:nvSpPr>
        <p:spPr>
          <a:xfrm>
            <a:off x="5400455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/>
          <p:cNvSpPr/>
          <p:nvPr/>
        </p:nvSpPr>
        <p:spPr>
          <a:xfrm>
            <a:off x="5400455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/>
          <p:cNvSpPr/>
          <p:nvPr/>
        </p:nvSpPr>
        <p:spPr>
          <a:xfrm>
            <a:off x="5400455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62935" y="5598246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63461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/>
          <p:cNvSpPr/>
          <p:nvPr/>
        </p:nvSpPr>
        <p:spPr>
          <a:xfrm>
            <a:off x="6463461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6463461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/>
          <p:cNvSpPr/>
          <p:nvPr/>
        </p:nvSpPr>
        <p:spPr>
          <a:xfrm>
            <a:off x="6463461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>
            <a:off x="6463461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/>
          <p:cNvSpPr/>
          <p:nvPr/>
        </p:nvSpPr>
        <p:spPr>
          <a:xfrm>
            <a:off x="6962935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/>
          <p:cNvSpPr/>
          <p:nvPr/>
        </p:nvSpPr>
        <p:spPr>
          <a:xfrm>
            <a:off x="6962935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/>
          <p:cNvSpPr/>
          <p:nvPr/>
        </p:nvSpPr>
        <p:spPr>
          <a:xfrm>
            <a:off x="6962935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/>
          <p:cNvSpPr/>
          <p:nvPr/>
        </p:nvSpPr>
        <p:spPr>
          <a:xfrm>
            <a:off x="6962935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501148" y="5598246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86" name="Cube 85"/>
          <p:cNvSpPr/>
          <p:nvPr/>
        </p:nvSpPr>
        <p:spPr>
          <a:xfrm>
            <a:off x="9001674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9001674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/>
          <p:cNvSpPr/>
          <p:nvPr/>
        </p:nvSpPr>
        <p:spPr>
          <a:xfrm>
            <a:off x="9001674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/>
          <p:cNvSpPr/>
          <p:nvPr/>
        </p:nvSpPr>
        <p:spPr>
          <a:xfrm>
            <a:off x="9001674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/>
          <p:cNvSpPr/>
          <p:nvPr/>
        </p:nvSpPr>
        <p:spPr>
          <a:xfrm>
            <a:off x="9001674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9501148" y="28298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9501148" y="3232566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/>
          <p:cNvSpPr/>
          <p:nvPr/>
        </p:nvSpPr>
        <p:spPr>
          <a:xfrm>
            <a:off x="9501148" y="36446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ube 93"/>
          <p:cNvSpPr/>
          <p:nvPr/>
        </p:nvSpPr>
        <p:spPr>
          <a:xfrm>
            <a:off x="9501148" y="404735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ube 94"/>
          <p:cNvSpPr/>
          <p:nvPr/>
        </p:nvSpPr>
        <p:spPr>
          <a:xfrm>
            <a:off x="9501148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be 95"/>
          <p:cNvSpPr/>
          <p:nvPr/>
        </p:nvSpPr>
        <p:spPr>
          <a:xfrm>
            <a:off x="10066269" y="4471624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236916" y="153584"/>
            <a:ext cx="921913" cy="921913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6082" y="913632"/>
            <a:ext cx="7412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40831" r="78717" b="45044"/>
          <a:stretch/>
        </p:blipFill>
        <p:spPr bwMode="auto">
          <a:xfrm>
            <a:off x="5338294" y="5332328"/>
            <a:ext cx="946303" cy="103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1175" r="92836" b="67590"/>
          <a:stretch/>
        </p:blipFill>
        <p:spPr bwMode="auto">
          <a:xfrm>
            <a:off x="7854553" y="5262293"/>
            <a:ext cx="852844" cy="9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04766 -0.68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-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5417 -0.54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ED2BA1-9FEE-4BCE-A782-059E562B5FB7}"/>
              </a:ext>
            </a:extLst>
          </p:cNvPr>
          <p:cNvGrpSpPr/>
          <p:nvPr/>
        </p:nvGrpSpPr>
        <p:grpSpPr>
          <a:xfrm>
            <a:off x="194713" y="327785"/>
            <a:ext cx="11799294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469808A-DE45-4A0A-9307-45132E310AE8}"/>
              </a:ext>
            </a:extLst>
          </p:cNvPr>
          <p:cNvGrpSpPr/>
          <p:nvPr/>
        </p:nvGrpSpPr>
        <p:grpSpPr>
          <a:xfrm>
            <a:off x="892587" y="212532"/>
            <a:ext cx="7808189" cy="827212"/>
            <a:chOff x="2624715" y="815696"/>
            <a:chExt cx="5048583" cy="1066654"/>
          </a:xfrm>
          <a:solidFill>
            <a:srgbClr val="E6E9F2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="" xmlns:a16="http://schemas.microsoft.com/office/drawing/2014/main" id="{9E5CAD5F-98CF-4C37-966F-1E5E28B2A6FF}"/>
                </a:ext>
              </a:extLst>
            </p:cNvPr>
            <p:cNvSpPr/>
            <p:nvPr/>
          </p:nvSpPr>
          <p:spPr>
            <a:xfrm>
              <a:off x="2624715" y="815696"/>
              <a:ext cx="5048583" cy="1066654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2152763 w 10570385"/>
                        <a:gd name="connsiteY2" fmla="*/ 0 h 1139798"/>
                        <a:gd name="connsiteX3" fmla="*/ 3818950 w 10570385"/>
                        <a:gd name="connsiteY3" fmla="*/ 0 h 1139798"/>
                        <a:gd name="connsiteX4" fmla="*/ 5485134 w 10570385"/>
                        <a:gd name="connsiteY4" fmla="*/ 0 h 1139798"/>
                        <a:gd name="connsiteX5" fmla="*/ 6851405 w 10570385"/>
                        <a:gd name="connsiteY5" fmla="*/ 0 h 1139798"/>
                        <a:gd name="connsiteX6" fmla="*/ 8317650 w 10570385"/>
                        <a:gd name="connsiteY6" fmla="*/ 0 h 1139798"/>
                        <a:gd name="connsiteX7" fmla="*/ 10283748 w 10570385"/>
                        <a:gd name="connsiteY7" fmla="*/ 0 h 1139798"/>
                        <a:gd name="connsiteX8" fmla="*/ 10570385 w 10570385"/>
                        <a:gd name="connsiteY8" fmla="*/ 189970 h 1139798"/>
                        <a:gd name="connsiteX9" fmla="*/ 10570385 w 10570385"/>
                        <a:gd name="connsiteY9" fmla="*/ 949827 h 1139798"/>
                        <a:gd name="connsiteX10" fmla="*/ 10283748 w 10570385"/>
                        <a:gd name="connsiteY10" fmla="*/ 1139798 h 1139798"/>
                        <a:gd name="connsiteX11" fmla="*/ 8617564 w 10570385"/>
                        <a:gd name="connsiteY11" fmla="*/ 1139798 h 1139798"/>
                        <a:gd name="connsiteX12" fmla="*/ 6751434 w 10570385"/>
                        <a:gd name="connsiteY12" fmla="*/ 1139798 h 1139798"/>
                        <a:gd name="connsiteX13" fmla="*/ 5285192 w 10570385"/>
                        <a:gd name="connsiteY13" fmla="*/ 1139798 h 1139798"/>
                        <a:gd name="connsiteX14" fmla="*/ 3519036 w 10570385"/>
                        <a:gd name="connsiteY14" fmla="*/ 1139798 h 1139798"/>
                        <a:gd name="connsiteX15" fmla="*/ 2052791 w 10570385"/>
                        <a:gd name="connsiteY15" fmla="*/ 1139798 h 1139798"/>
                        <a:gd name="connsiteX16" fmla="*/ 286636 w 10570385"/>
                        <a:gd name="connsiteY16" fmla="*/ 1139798 h 1139798"/>
                        <a:gd name="connsiteX17" fmla="*/ 0 w 10570385"/>
                        <a:gd name="connsiteY17" fmla="*/ 949827 h 1139798"/>
                        <a:gd name="connsiteX18" fmla="*/ 0 w 10570385"/>
                        <a:gd name="connsiteY18" fmla="*/ 189970 h 1139798"/>
                        <a:gd name="connsiteX0" fmla="*/ 0 w 10570385"/>
                        <a:gd name="connsiteY0" fmla="*/ 189970 h 1139798"/>
                        <a:gd name="connsiteX1" fmla="*/ 286636 w 10570385"/>
                        <a:gd name="connsiteY1" fmla="*/ 0 h 1139798"/>
                        <a:gd name="connsiteX2" fmla="*/ 857693 w 10570385"/>
                        <a:gd name="connsiteY2" fmla="*/ 0 h 1139798"/>
                        <a:gd name="connsiteX3" fmla="*/ 1393426 w 10570385"/>
                        <a:gd name="connsiteY3" fmla="*/ 0 h 1139798"/>
                        <a:gd name="connsiteX4" fmla="*/ 2052791 w 10570385"/>
                        <a:gd name="connsiteY4" fmla="*/ 0 h 1139798"/>
                        <a:gd name="connsiteX5" fmla="*/ 3818950 w 10570385"/>
                        <a:gd name="connsiteY5" fmla="*/ 0 h 1139798"/>
                        <a:gd name="connsiteX6" fmla="*/ 5585106 w 10570385"/>
                        <a:gd name="connsiteY6" fmla="*/ 0 h 1139798"/>
                        <a:gd name="connsiteX7" fmla="*/ 7451233 w 10570385"/>
                        <a:gd name="connsiteY7" fmla="*/ 0 h 1139798"/>
                        <a:gd name="connsiteX8" fmla="*/ 10283748 w 10570385"/>
                        <a:gd name="connsiteY8" fmla="*/ 0 h 1139798"/>
                        <a:gd name="connsiteX9" fmla="*/ 10570385 w 10570385"/>
                        <a:gd name="connsiteY9" fmla="*/ 189970 h 1139798"/>
                        <a:gd name="connsiteX10" fmla="*/ 10570385 w 10570385"/>
                        <a:gd name="connsiteY10" fmla="*/ 949827 h 1139798"/>
                        <a:gd name="connsiteX11" fmla="*/ 10283748 w 10570385"/>
                        <a:gd name="connsiteY11" fmla="*/ 1139798 h 1139798"/>
                        <a:gd name="connsiteX12" fmla="*/ 8917478 w 10570385"/>
                        <a:gd name="connsiteY12" fmla="*/ 1139798 h 1139798"/>
                        <a:gd name="connsiteX13" fmla="*/ 7151319 w 10570385"/>
                        <a:gd name="connsiteY13" fmla="*/ 1139798 h 1139798"/>
                        <a:gd name="connsiteX14" fmla="*/ 5685077 w 10570385"/>
                        <a:gd name="connsiteY14" fmla="*/ 1139798 h 1139798"/>
                        <a:gd name="connsiteX15" fmla="*/ 4218832 w 10570385"/>
                        <a:gd name="connsiteY15" fmla="*/ 1139798 h 1139798"/>
                        <a:gd name="connsiteX16" fmla="*/ 2352705 w 10570385"/>
                        <a:gd name="connsiteY16" fmla="*/ 1139798 h 1139798"/>
                        <a:gd name="connsiteX17" fmla="*/ 286636 w 10570385"/>
                        <a:gd name="connsiteY17" fmla="*/ 1139798 h 1139798"/>
                        <a:gd name="connsiteX18" fmla="*/ 0 w 10570385"/>
                        <a:gd name="connsiteY18" fmla="*/ 949827 h 1139798"/>
                        <a:gd name="connsiteX19" fmla="*/ 0 w 10570385"/>
                        <a:gd name="connsiteY19" fmla="*/ 189970 h 113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570385" h="1139798" fill="none" extrusionOk="0">
                          <a:moveTo>
                            <a:pt x="0" y="189970"/>
                          </a:moveTo>
                          <a:cubicBezTo>
                            <a:pt x="11642" y="131631"/>
                            <a:pt x="137642" y="7584"/>
                            <a:pt x="286636" y="0"/>
                          </a:cubicBezTo>
                          <a:cubicBezTo>
                            <a:pt x="983001" y="-67686"/>
                            <a:pt x="1240476" y="111250"/>
                            <a:pt x="2152763" y="0"/>
                          </a:cubicBezTo>
                          <a:cubicBezTo>
                            <a:pt x="3038329" y="-98915"/>
                            <a:pt x="3074601" y="49755"/>
                            <a:pt x="3818950" y="0"/>
                          </a:cubicBezTo>
                          <a:cubicBezTo>
                            <a:pt x="4549377" y="-35488"/>
                            <a:pt x="4825646" y="12284"/>
                            <a:pt x="5485134" y="0"/>
                          </a:cubicBezTo>
                          <a:cubicBezTo>
                            <a:pt x="6135589" y="-49017"/>
                            <a:pt x="6512684" y="94561"/>
                            <a:pt x="6851405" y="0"/>
                          </a:cubicBezTo>
                          <a:cubicBezTo>
                            <a:pt x="7140492" y="-111011"/>
                            <a:pt x="7746177" y="-54588"/>
                            <a:pt x="8317650" y="0"/>
                          </a:cubicBezTo>
                          <a:cubicBezTo>
                            <a:pt x="8882697" y="-91576"/>
                            <a:pt x="9810238" y="11752"/>
                            <a:pt x="10283748" y="0"/>
                          </a:cubicBezTo>
                          <a:cubicBezTo>
                            <a:pt x="10428296" y="10687"/>
                            <a:pt x="10601577" y="104363"/>
                            <a:pt x="10570385" y="189970"/>
                          </a:cubicBezTo>
                          <a:cubicBezTo>
                            <a:pt x="10669632" y="452367"/>
                            <a:pt x="10453384" y="599243"/>
                            <a:pt x="10570385" y="949827"/>
                          </a:cubicBezTo>
                          <a:cubicBezTo>
                            <a:pt x="10593622" y="1012861"/>
                            <a:pt x="10510163" y="1154316"/>
                            <a:pt x="10283748" y="1139798"/>
                          </a:cubicBezTo>
                          <a:cubicBezTo>
                            <a:pt x="9714358" y="1255233"/>
                            <a:pt x="9464015" y="1052697"/>
                            <a:pt x="8617564" y="1139798"/>
                          </a:cubicBezTo>
                          <a:cubicBezTo>
                            <a:pt x="7901865" y="1243537"/>
                            <a:pt x="7578912" y="1028895"/>
                            <a:pt x="6751434" y="1139798"/>
                          </a:cubicBezTo>
                          <a:cubicBezTo>
                            <a:pt x="5862741" y="1274878"/>
                            <a:pt x="5773555" y="1122020"/>
                            <a:pt x="5285192" y="1139798"/>
                          </a:cubicBezTo>
                          <a:cubicBezTo>
                            <a:pt x="4876486" y="1208562"/>
                            <a:pt x="3925586" y="1032106"/>
                            <a:pt x="3519036" y="1139798"/>
                          </a:cubicBezTo>
                          <a:cubicBezTo>
                            <a:pt x="3138839" y="1102908"/>
                            <a:pt x="2568625" y="1002963"/>
                            <a:pt x="2052791" y="1139798"/>
                          </a:cubicBezTo>
                          <a:cubicBezTo>
                            <a:pt x="1596916" y="1252498"/>
                            <a:pt x="1105949" y="1185935"/>
                            <a:pt x="286636" y="1139798"/>
                          </a:cubicBezTo>
                          <a:cubicBezTo>
                            <a:pt x="95009" y="1142094"/>
                            <a:pt x="6891" y="1080036"/>
                            <a:pt x="0" y="949827"/>
                          </a:cubicBezTo>
                          <a:cubicBezTo>
                            <a:pt x="-8438" y="674203"/>
                            <a:pt x="47265" y="501730"/>
                            <a:pt x="0" y="189970"/>
                          </a:cubicBezTo>
                          <a:close/>
                        </a:path>
                        <a:path w="10570385" h="1139798" stroke="0" extrusionOk="0">
                          <a:moveTo>
                            <a:pt x="0" y="189970"/>
                          </a:moveTo>
                          <a:cubicBezTo>
                            <a:pt x="-57714" y="78830"/>
                            <a:pt x="120941" y="37668"/>
                            <a:pt x="286636" y="0"/>
                          </a:cubicBezTo>
                          <a:cubicBezTo>
                            <a:pt x="456429" y="-30346"/>
                            <a:pt x="604059" y="46141"/>
                            <a:pt x="857693" y="0"/>
                          </a:cubicBezTo>
                          <a:cubicBezTo>
                            <a:pt x="1111327" y="-46141"/>
                            <a:pt x="1221153" y="61428"/>
                            <a:pt x="1393426" y="0"/>
                          </a:cubicBezTo>
                          <a:cubicBezTo>
                            <a:pt x="1565699" y="-61428"/>
                            <a:pt x="1832822" y="72694"/>
                            <a:pt x="2052791" y="0"/>
                          </a:cubicBezTo>
                          <a:cubicBezTo>
                            <a:pt x="2694029" y="-4141"/>
                            <a:pt x="3318121" y="9840"/>
                            <a:pt x="3818950" y="0"/>
                          </a:cubicBezTo>
                          <a:cubicBezTo>
                            <a:pt x="4351837" y="20406"/>
                            <a:pt x="5108995" y="46039"/>
                            <a:pt x="5585106" y="0"/>
                          </a:cubicBezTo>
                          <a:cubicBezTo>
                            <a:pt x="6167241" y="-48928"/>
                            <a:pt x="6582464" y="112175"/>
                            <a:pt x="7451233" y="0"/>
                          </a:cubicBezTo>
                          <a:cubicBezTo>
                            <a:pt x="8099056" y="-248156"/>
                            <a:pt x="9404932" y="155660"/>
                            <a:pt x="10283748" y="0"/>
                          </a:cubicBezTo>
                          <a:cubicBezTo>
                            <a:pt x="10497194" y="5699"/>
                            <a:pt x="10539576" y="94680"/>
                            <a:pt x="10570385" y="189970"/>
                          </a:cubicBezTo>
                          <a:cubicBezTo>
                            <a:pt x="10654243" y="392136"/>
                            <a:pt x="10506190" y="759872"/>
                            <a:pt x="10570385" y="949827"/>
                          </a:cubicBezTo>
                          <a:cubicBezTo>
                            <a:pt x="10577223" y="1041393"/>
                            <a:pt x="10452352" y="1150153"/>
                            <a:pt x="10283748" y="1139798"/>
                          </a:cubicBezTo>
                          <a:cubicBezTo>
                            <a:pt x="9819248" y="1211120"/>
                            <a:pt x="9422550" y="1136700"/>
                            <a:pt x="8917478" y="1139798"/>
                          </a:cubicBezTo>
                          <a:cubicBezTo>
                            <a:pt x="8508947" y="1142104"/>
                            <a:pt x="7999987" y="1138787"/>
                            <a:pt x="7151319" y="1139798"/>
                          </a:cubicBezTo>
                          <a:cubicBezTo>
                            <a:pt x="6311604" y="1186738"/>
                            <a:pt x="6158212" y="1079657"/>
                            <a:pt x="5685077" y="1139798"/>
                          </a:cubicBezTo>
                          <a:cubicBezTo>
                            <a:pt x="5223682" y="1257837"/>
                            <a:pt x="4588794" y="1076083"/>
                            <a:pt x="4218832" y="1139798"/>
                          </a:cubicBezTo>
                          <a:cubicBezTo>
                            <a:pt x="3942027" y="1156567"/>
                            <a:pt x="2825640" y="1068669"/>
                            <a:pt x="2352705" y="1139798"/>
                          </a:cubicBezTo>
                          <a:cubicBezTo>
                            <a:pt x="1889358" y="1344244"/>
                            <a:pt x="1009441" y="1015511"/>
                            <a:pt x="286636" y="1139798"/>
                          </a:cubicBezTo>
                          <a:cubicBezTo>
                            <a:pt x="164128" y="1158644"/>
                            <a:pt x="-48754" y="1054392"/>
                            <a:pt x="0" y="949827"/>
                          </a:cubicBezTo>
                          <a:cubicBezTo>
                            <a:pt x="-53039" y="644949"/>
                            <a:pt x="67964" y="402743"/>
                            <a:pt x="0" y="189970"/>
                          </a:cubicBezTo>
                          <a:close/>
                        </a:path>
                        <a:path w="10570385" h="1139798" fill="none" stroke="0" extrusionOk="0">
                          <a:moveTo>
                            <a:pt x="0" y="189970"/>
                          </a:moveTo>
                          <a:cubicBezTo>
                            <a:pt x="15175" y="99111"/>
                            <a:pt x="176675" y="35633"/>
                            <a:pt x="286636" y="0"/>
                          </a:cubicBezTo>
                          <a:cubicBezTo>
                            <a:pt x="1066191" y="-131779"/>
                            <a:pt x="1358611" y="81280"/>
                            <a:pt x="2152763" y="0"/>
                          </a:cubicBezTo>
                          <a:cubicBezTo>
                            <a:pt x="3006580" y="-67047"/>
                            <a:pt x="3040247" y="98238"/>
                            <a:pt x="3818950" y="0"/>
                          </a:cubicBezTo>
                          <a:cubicBezTo>
                            <a:pt x="4614491" y="-53014"/>
                            <a:pt x="4732990" y="49366"/>
                            <a:pt x="5485134" y="0"/>
                          </a:cubicBezTo>
                          <a:cubicBezTo>
                            <a:pt x="6148604" y="-87424"/>
                            <a:pt x="6498559" y="55846"/>
                            <a:pt x="6851405" y="0"/>
                          </a:cubicBezTo>
                          <a:cubicBezTo>
                            <a:pt x="7183616" y="-84729"/>
                            <a:pt x="7854421" y="-12485"/>
                            <a:pt x="8317650" y="0"/>
                          </a:cubicBezTo>
                          <a:cubicBezTo>
                            <a:pt x="8837921" y="-22021"/>
                            <a:pt x="9625192" y="3407"/>
                            <a:pt x="10283748" y="0"/>
                          </a:cubicBezTo>
                          <a:cubicBezTo>
                            <a:pt x="10437886" y="-5710"/>
                            <a:pt x="10602126" y="92289"/>
                            <a:pt x="10570385" y="189970"/>
                          </a:cubicBezTo>
                          <a:cubicBezTo>
                            <a:pt x="10630784" y="465424"/>
                            <a:pt x="10436998" y="547659"/>
                            <a:pt x="10570385" y="949827"/>
                          </a:cubicBezTo>
                          <a:cubicBezTo>
                            <a:pt x="10623624" y="1079072"/>
                            <a:pt x="10464023" y="1148031"/>
                            <a:pt x="10283748" y="1139798"/>
                          </a:cubicBezTo>
                          <a:cubicBezTo>
                            <a:pt x="9785598" y="1156120"/>
                            <a:pt x="9425326" y="994557"/>
                            <a:pt x="8617564" y="1139798"/>
                          </a:cubicBezTo>
                          <a:cubicBezTo>
                            <a:pt x="7886694" y="1270969"/>
                            <a:pt x="7516228" y="1073286"/>
                            <a:pt x="6751434" y="1139798"/>
                          </a:cubicBezTo>
                          <a:cubicBezTo>
                            <a:pt x="5935152" y="1286705"/>
                            <a:pt x="5795734" y="1072225"/>
                            <a:pt x="5285192" y="1139798"/>
                          </a:cubicBezTo>
                          <a:cubicBezTo>
                            <a:pt x="4820558" y="1171633"/>
                            <a:pt x="3982670" y="1138786"/>
                            <a:pt x="3519036" y="1139798"/>
                          </a:cubicBezTo>
                          <a:cubicBezTo>
                            <a:pt x="3053064" y="1205729"/>
                            <a:pt x="2592978" y="1036391"/>
                            <a:pt x="2052791" y="1139798"/>
                          </a:cubicBezTo>
                          <a:cubicBezTo>
                            <a:pt x="1654406" y="1105455"/>
                            <a:pt x="1082913" y="1002256"/>
                            <a:pt x="286636" y="1139798"/>
                          </a:cubicBezTo>
                          <a:cubicBezTo>
                            <a:pt x="103280" y="1170668"/>
                            <a:pt x="5831" y="1046520"/>
                            <a:pt x="0" y="949827"/>
                          </a:cubicBezTo>
                          <a:cubicBezTo>
                            <a:pt x="-52416" y="696051"/>
                            <a:pt x="78578" y="420396"/>
                            <a:pt x="0" y="1899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FF0D08C-E5CC-41FF-90A2-AB28EE8490BB}"/>
                </a:ext>
              </a:extLst>
            </p:cNvPr>
            <p:cNvSpPr txBox="1"/>
            <p:nvPr/>
          </p:nvSpPr>
          <p:spPr>
            <a:xfrm>
              <a:off x="2852442" y="917362"/>
              <a:ext cx="4600926" cy="83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bọ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rùa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86056"/>
              </p:ext>
            </p:extLst>
          </p:nvPr>
        </p:nvGraphicFramePr>
        <p:xfrm>
          <a:off x="1127488" y="2656819"/>
          <a:ext cx="10207264" cy="4139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1816">
                  <a:extLst>
                    <a:ext uri="{9D8B030D-6E8A-4147-A177-3AD203B41FA5}">
                      <a16:colId xmlns="" xmlns:a16="http://schemas.microsoft.com/office/drawing/2014/main" val="2546408910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451973828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4284978208"/>
                    </a:ext>
                  </a:extLst>
                </a:gridCol>
                <a:gridCol w="2551816">
                  <a:extLst>
                    <a:ext uri="{9D8B030D-6E8A-4147-A177-3AD203B41FA5}">
                      <a16:colId xmlns="" xmlns:a16="http://schemas.microsoft.com/office/drawing/2014/main" val="1589873177"/>
                    </a:ext>
                  </a:extLst>
                </a:gridCol>
              </a:tblGrid>
              <a:tr h="266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9611031"/>
                  </a:ext>
                </a:extLst>
              </a:tr>
              <a:tr h="14739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863047"/>
                  </a:ext>
                </a:extLst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7951" r="63649" b="74164"/>
          <a:stretch/>
        </p:blipFill>
        <p:spPr bwMode="auto">
          <a:xfrm>
            <a:off x="2481185" y="5496387"/>
            <a:ext cx="1057148" cy="12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40831" r="78717" b="45044"/>
          <a:stretch/>
        </p:blipFill>
        <p:spPr bwMode="auto">
          <a:xfrm>
            <a:off x="5266557" y="5554670"/>
            <a:ext cx="1052762" cy="11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1175" r="92836" b="67590"/>
          <a:stretch/>
        </p:blipFill>
        <p:spPr bwMode="auto">
          <a:xfrm>
            <a:off x="7847933" y="5565108"/>
            <a:ext cx="852844" cy="9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74365" r="82253" b="9126"/>
          <a:stretch/>
        </p:blipFill>
        <p:spPr bwMode="auto">
          <a:xfrm>
            <a:off x="10468355" y="5459545"/>
            <a:ext cx="1136603" cy="12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81521" y="5807524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6624" y="5865599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0017" y="5836727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76692" y="5851483"/>
            <a:ext cx="19810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……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3634" y="5865599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1354160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1354160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1354160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1354160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354160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1853634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853634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1853634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853634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853634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372642" y="354646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>
            <a:off x="2372642" y="394921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2372642" y="436124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/>
          <p:cNvSpPr/>
          <p:nvPr/>
        </p:nvSpPr>
        <p:spPr>
          <a:xfrm>
            <a:off x="2372642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51409" y="5890623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18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55" name="Cube 54"/>
          <p:cNvSpPr/>
          <p:nvPr/>
        </p:nvSpPr>
        <p:spPr>
          <a:xfrm>
            <a:off x="3862554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3862554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3862554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3862554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/>
          <p:cNvSpPr/>
          <p:nvPr/>
        </p:nvSpPr>
        <p:spPr>
          <a:xfrm>
            <a:off x="3862554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4362028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4362028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4362028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/>
          <p:cNvSpPr/>
          <p:nvPr/>
        </p:nvSpPr>
        <p:spPr>
          <a:xfrm>
            <a:off x="4362028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/>
          <p:cNvSpPr/>
          <p:nvPr/>
        </p:nvSpPr>
        <p:spPr>
          <a:xfrm>
            <a:off x="4362028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4900363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4900363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4900363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4900363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4900363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/>
          <p:cNvSpPr/>
          <p:nvPr/>
        </p:nvSpPr>
        <p:spPr>
          <a:xfrm>
            <a:off x="5400455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/>
          <p:cNvSpPr/>
          <p:nvPr/>
        </p:nvSpPr>
        <p:spPr>
          <a:xfrm>
            <a:off x="5400455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/>
          <p:cNvSpPr/>
          <p:nvPr/>
        </p:nvSpPr>
        <p:spPr>
          <a:xfrm>
            <a:off x="5400455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62935" y="5890623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63461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/>
          <p:cNvSpPr/>
          <p:nvPr/>
        </p:nvSpPr>
        <p:spPr>
          <a:xfrm>
            <a:off x="6463461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6463461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/>
          <p:cNvSpPr/>
          <p:nvPr/>
        </p:nvSpPr>
        <p:spPr>
          <a:xfrm>
            <a:off x="6463461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>
            <a:off x="6463461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/>
          <p:cNvSpPr/>
          <p:nvPr/>
        </p:nvSpPr>
        <p:spPr>
          <a:xfrm>
            <a:off x="6962935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/>
          <p:cNvSpPr/>
          <p:nvPr/>
        </p:nvSpPr>
        <p:spPr>
          <a:xfrm>
            <a:off x="6962935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/>
          <p:cNvSpPr/>
          <p:nvPr/>
        </p:nvSpPr>
        <p:spPr>
          <a:xfrm>
            <a:off x="6962935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/>
          <p:cNvSpPr/>
          <p:nvPr/>
        </p:nvSpPr>
        <p:spPr>
          <a:xfrm>
            <a:off x="6962935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501148" y="5890623"/>
            <a:ext cx="7545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  <a:endParaRPr lang="en-US" sz="3600" b="1" spc="-150" dirty="0">
              <a:solidFill>
                <a:srgbClr val="FF0000"/>
              </a:solidFill>
            </a:endParaRPr>
          </a:p>
        </p:txBody>
      </p:sp>
      <p:sp>
        <p:nvSpPr>
          <p:cNvPr id="86" name="Cube 85"/>
          <p:cNvSpPr/>
          <p:nvPr/>
        </p:nvSpPr>
        <p:spPr>
          <a:xfrm>
            <a:off x="9001674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9001674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/>
          <p:cNvSpPr/>
          <p:nvPr/>
        </p:nvSpPr>
        <p:spPr>
          <a:xfrm>
            <a:off x="9001674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/>
          <p:cNvSpPr/>
          <p:nvPr/>
        </p:nvSpPr>
        <p:spPr>
          <a:xfrm>
            <a:off x="9001674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/>
          <p:cNvSpPr/>
          <p:nvPr/>
        </p:nvSpPr>
        <p:spPr>
          <a:xfrm>
            <a:off x="9001674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9501148" y="3122190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9501148" y="3524943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/>
          <p:cNvSpPr/>
          <p:nvPr/>
        </p:nvSpPr>
        <p:spPr>
          <a:xfrm>
            <a:off x="9501148" y="3936978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ube 93"/>
          <p:cNvSpPr/>
          <p:nvPr/>
        </p:nvSpPr>
        <p:spPr>
          <a:xfrm>
            <a:off x="9501148" y="433973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ube 94"/>
          <p:cNvSpPr/>
          <p:nvPr/>
        </p:nvSpPr>
        <p:spPr>
          <a:xfrm>
            <a:off x="9501148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be 95"/>
          <p:cNvSpPr/>
          <p:nvPr/>
        </p:nvSpPr>
        <p:spPr>
          <a:xfrm>
            <a:off x="10066269" y="4764001"/>
            <a:ext cx="378762" cy="3787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椭圆 42">
            <a:extLst>
              <a:ext uri="{FF2B5EF4-FFF2-40B4-BE49-F238E27FC236}">
                <a16:creationId xmlns="" xmlns:a16="http://schemas.microsoft.com/office/drawing/2014/main" id="{DEF20344-802A-4643-8F86-E4CBB30E1933}"/>
              </a:ext>
            </a:extLst>
          </p:cNvPr>
          <p:cNvSpPr/>
          <p:nvPr/>
        </p:nvSpPr>
        <p:spPr>
          <a:xfrm>
            <a:off x="236916" y="153584"/>
            <a:ext cx="921913" cy="921913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9480" y="899658"/>
            <a:ext cx="1138019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634409" y="1265492"/>
            <a:ext cx="1213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78793" y="1265492"/>
            <a:ext cx="861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97731" y="1280006"/>
            <a:ext cx="861526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91668" y="1280006"/>
            <a:ext cx="861526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411460" y="1280006"/>
            <a:ext cx="861526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732922" y="1855302"/>
            <a:ext cx="1026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833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CAFBBD9-281E-4461-8A81-7422D80A5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CE5E141-0231-41AE-9B0A-B64EF9516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EE04F38-93AD-44AC-8993-C25E10EDB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19" y="4814167"/>
            <a:ext cx="2925662" cy="216287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92D4FE7B-54DD-4412-BA36-F49A7396BA62}"/>
              </a:ext>
            </a:extLst>
          </p:cNvPr>
          <p:cNvGrpSpPr/>
          <p:nvPr/>
        </p:nvGrpSpPr>
        <p:grpSpPr>
          <a:xfrm>
            <a:off x="1262743" y="825721"/>
            <a:ext cx="10357680" cy="5473480"/>
            <a:chOff x="4971256" y="1023958"/>
            <a:chExt cx="6496845" cy="5199962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C3148A8E-8A46-4E6C-B66C-C6E5D46B7DFB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162ACAFF-4501-41A8-91BA-1C87DDE14D08}"/>
                </a:ext>
              </a:extLst>
            </p:cNvPr>
            <p:cNvSpPr/>
            <p:nvPr/>
          </p:nvSpPr>
          <p:spPr>
            <a:xfrm>
              <a:off x="5218435" y="1143001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2DD9275-F325-49D5-A6AF-132C301C04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86" y="447976"/>
            <a:ext cx="2229732" cy="2720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49FF8B7-D4E2-4B90-BB6C-7901D07A6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" y="1779203"/>
            <a:ext cx="13144277" cy="35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290</Words>
  <Application>Microsoft Office PowerPoint</Application>
  <PresentationFormat>Widescreen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iCiel Cadena</vt:lpstr>
      <vt:lpstr>Calibri</vt:lpstr>
      <vt:lpstr>等线 Light</vt:lpstr>
      <vt:lpstr>Times New Roman</vt:lpstr>
      <vt:lpstr>字魂36号-正文宋楷</vt:lpstr>
      <vt:lpstr>Arial</vt:lpstr>
      <vt:lpstr>Myriad Pro</vt:lpstr>
      <vt:lpstr>Cambria</vt:lpstr>
      <vt:lpstr>印品黑体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44</cp:revision>
  <dcterms:created xsi:type="dcterms:W3CDTF">2021-11-18T05:57:08Z</dcterms:created>
  <dcterms:modified xsi:type="dcterms:W3CDTF">2022-01-06T11:18:53Z</dcterms:modified>
</cp:coreProperties>
</file>